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214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828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81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4659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483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04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19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9796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7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53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05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743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6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3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0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27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955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C7BE6F2-058B-4A28-A0CA-5B1902649514}" type="datetimeFigureOut">
              <a:rPr lang="nl-NL" smtClean="0"/>
              <a:t>20-3-2017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12F5-2859-4850-BE6D-6507D0DFD0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412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Lineair </a:t>
            </a:r>
            <a:br>
              <a:rPr lang="nl-NL" smtClean="0"/>
            </a:br>
            <a:r>
              <a:rPr lang="nl-NL" smtClean="0"/>
              <a:t>boeket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Integrale opdracht</a:t>
            </a:r>
          </a:p>
          <a:p>
            <a:r>
              <a:rPr lang="nl-NL" dirty="0" smtClean="0"/>
              <a:t>Schaalschikking in 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54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46" y="293298"/>
            <a:ext cx="3732273" cy="6120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44930" y="1294764"/>
            <a:ext cx="2456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Ontstaanshandeling</a:t>
            </a:r>
          </a:p>
          <a:p>
            <a:r>
              <a:rPr lang="nl-NL" dirty="0" smtClean="0"/>
              <a:t>Weven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762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1"/>
          <a:stretch/>
        </p:blipFill>
        <p:spPr>
          <a:xfrm>
            <a:off x="3467888" y="369000"/>
            <a:ext cx="5256225" cy="6120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45822" y="1779091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Lineair boeket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509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00" y="369000"/>
            <a:ext cx="4080000" cy="6120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15819" y="1613838"/>
            <a:ext cx="24561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dirty="0" smtClean="0"/>
              <a:t>Lineair boeket</a:t>
            </a:r>
          </a:p>
          <a:p>
            <a:pPr algn="ctr"/>
            <a:r>
              <a:rPr lang="nl-NL" dirty="0" smtClean="0"/>
              <a:t>&amp;</a:t>
            </a:r>
          </a:p>
          <a:p>
            <a:pPr algn="ctr"/>
            <a:r>
              <a:rPr lang="nl-NL" dirty="0" smtClean="0"/>
              <a:t>Ontstaanshandeling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80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50" y="369000"/>
            <a:ext cx="3136500" cy="6120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214961" y="1459602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Lineair boeket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33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3"/>
          <a:stretch/>
        </p:blipFill>
        <p:spPr>
          <a:xfrm>
            <a:off x="3815396" y="369000"/>
            <a:ext cx="4561208" cy="6120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664118" y="1382483"/>
            <a:ext cx="1770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Lineair boeket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5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4154DB-1F07-41F3-95BB-DEFA58CE715A}"/>
</file>

<file path=customXml/itemProps2.xml><?xml version="1.0" encoding="utf-8"?>
<ds:datastoreItem xmlns:ds="http://schemas.openxmlformats.org/officeDocument/2006/customXml" ds:itemID="{5AC6A074-1AEB-4335-88F4-5C20E8BD08B5}"/>
</file>

<file path=customXml/itemProps3.xml><?xml version="1.0" encoding="utf-8"?>
<ds:datastoreItem xmlns:ds="http://schemas.openxmlformats.org/officeDocument/2006/customXml" ds:itemID="{62FF48E9-3DE7-46F1-8F1C-C51B9FBAF78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18</Words>
  <Application>Microsoft Office PowerPoint</Application>
  <PresentationFormat>Breedbeeld</PresentationFormat>
  <Paragraphs>11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Lineair  boeket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laptop</cp:lastModifiedBy>
  <cp:revision>3</cp:revision>
  <dcterms:created xsi:type="dcterms:W3CDTF">2017-03-20T20:51:08Z</dcterms:created>
  <dcterms:modified xsi:type="dcterms:W3CDTF">2017-03-20T22:07:58Z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